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57" r:id="rId2"/>
    <p:sldId id="293" r:id="rId3"/>
    <p:sldId id="294" r:id="rId4"/>
    <p:sldId id="292" r:id="rId5"/>
    <p:sldId id="259" r:id="rId6"/>
    <p:sldId id="260" r:id="rId7"/>
    <p:sldId id="261" r:id="rId8"/>
    <p:sldId id="298" r:id="rId9"/>
    <p:sldId id="296" r:id="rId10"/>
    <p:sldId id="297" r:id="rId11"/>
    <p:sldId id="299" r:id="rId12"/>
    <p:sldId id="302" r:id="rId13"/>
    <p:sldId id="303" r:id="rId14"/>
    <p:sldId id="301" r:id="rId15"/>
    <p:sldId id="304" r:id="rId16"/>
    <p:sldId id="285" r:id="rId17"/>
    <p:sldId id="268" r:id="rId18"/>
    <p:sldId id="286" r:id="rId19"/>
    <p:sldId id="287" r:id="rId20"/>
    <p:sldId id="269" r:id="rId21"/>
    <p:sldId id="270" r:id="rId22"/>
    <p:sldId id="271" r:id="rId23"/>
    <p:sldId id="272" r:id="rId24"/>
    <p:sldId id="288" r:id="rId25"/>
    <p:sldId id="276" r:id="rId26"/>
    <p:sldId id="289" r:id="rId27"/>
    <p:sldId id="290" r:id="rId28"/>
    <p:sldId id="274" r:id="rId29"/>
    <p:sldId id="291" r:id="rId30"/>
    <p:sldId id="273" r:id="rId31"/>
    <p:sldId id="278" r:id="rId32"/>
    <p:sldId id="277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C55D2-5A94-48B1-AEC4-71AF7F8DE9BD}" v="1" dt="2020-11-02T05:34:44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찬정" userId="185222cd-5455-43a6-a0f8-2b4255724287" providerId="ADAL" clId="{082C55D2-5A94-48B1-AEC4-71AF7F8DE9BD}"/>
    <pc:docChg chg="undo custSel modSld">
      <pc:chgData name="박찬정" userId="185222cd-5455-43a6-a0f8-2b4255724287" providerId="ADAL" clId="{082C55D2-5A94-48B1-AEC4-71AF7F8DE9BD}" dt="2020-11-02T05:35:30.191" v="27" actId="1076"/>
      <pc:docMkLst>
        <pc:docMk/>
      </pc:docMkLst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453152643" sldId="259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3409083547" sldId="260"/>
        </pc:sldMkLst>
      </pc:sldChg>
      <pc:sldChg chg="modSp mod modClrScheme chgLayout">
        <pc:chgData name="박찬정" userId="185222cd-5455-43a6-a0f8-2b4255724287" providerId="ADAL" clId="{082C55D2-5A94-48B1-AEC4-71AF7F8DE9BD}" dt="2020-11-02T05:35:30.191" v="27" actId="1076"/>
        <pc:sldMkLst>
          <pc:docMk/>
          <pc:sldMk cId="207800630" sldId="261"/>
        </pc:sldMkLst>
        <pc:spChg chg="mod ord">
          <ac:chgData name="박찬정" userId="185222cd-5455-43a6-a0f8-2b4255724287" providerId="ADAL" clId="{082C55D2-5A94-48B1-AEC4-71AF7F8DE9BD}" dt="2020-11-02T05:35:30.191" v="27" actId="1076"/>
          <ac:spMkLst>
            <pc:docMk/>
            <pc:sldMk cId="207800630" sldId="261"/>
            <ac:spMk id="2" creationId="{D5B3069C-D2A7-4DBB-9BA8-854C60B05354}"/>
          </ac:spMkLst>
        </pc:spChg>
      </pc:sldChg>
      <pc:sldChg chg="modSp mod">
        <pc:chgData name="박찬정" userId="185222cd-5455-43a6-a0f8-2b4255724287" providerId="ADAL" clId="{082C55D2-5A94-48B1-AEC4-71AF7F8DE9BD}" dt="2020-11-02T05:34:32.915" v="23" actId="1036"/>
        <pc:sldMkLst>
          <pc:docMk/>
          <pc:sldMk cId="1656077894" sldId="274"/>
        </pc:sldMkLst>
        <pc:spChg chg="mod">
          <ac:chgData name="박찬정" userId="185222cd-5455-43a6-a0f8-2b4255724287" providerId="ADAL" clId="{082C55D2-5A94-48B1-AEC4-71AF7F8DE9BD}" dt="2020-11-02T05:34:32.915" v="23" actId="1036"/>
          <ac:spMkLst>
            <pc:docMk/>
            <pc:sldMk cId="1656077894" sldId="274"/>
            <ac:spMk id="3" creationId="{36923385-C30C-4C69-9E24-DAA98B94D3FB}"/>
          </ac:spMkLst>
        </pc:spChg>
      </pc:sldChg>
      <pc:sldChg chg="modSp mod setBg">
        <pc:chgData name="박찬정" userId="185222cd-5455-43a6-a0f8-2b4255724287" providerId="ADAL" clId="{082C55D2-5A94-48B1-AEC4-71AF7F8DE9BD}" dt="2020-11-02T05:34:47.155" v="25" actId="1076"/>
        <pc:sldMkLst>
          <pc:docMk/>
          <pc:sldMk cId="5182867" sldId="277"/>
        </pc:sldMkLst>
        <pc:spChg chg="mod">
          <ac:chgData name="박찬정" userId="185222cd-5455-43a6-a0f8-2b4255724287" providerId="ADAL" clId="{082C55D2-5A94-48B1-AEC4-71AF7F8DE9BD}" dt="2020-11-02T05:34:47.155" v="25" actId="1076"/>
          <ac:spMkLst>
            <pc:docMk/>
            <pc:sldMk cId="5182867" sldId="277"/>
            <ac:spMk id="2" creationId="{C06D0D1B-066E-4A37-B8CB-12339732F55B}"/>
          </ac:spMkLst>
        </pc:spChg>
      </pc:sldChg>
      <pc:sldChg chg="modSp mod">
        <pc:chgData name="박찬정" userId="185222cd-5455-43a6-a0f8-2b4255724287" providerId="ADAL" clId="{082C55D2-5A94-48B1-AEC4-71AF7F8DE9BD}" dt="2020-11-02T05:34:09.169" v="4" actId="1076"/>
        <pc:sldMkLst>
          <pc:docMk/>
          <pc:sldMk cId="3940685742" sldId="287"/>
        </pc:sldMkLst>
        <pc:spChg chg="mod">
          <ac:chgData name="박찬정" userId="185222cd-5455-43a6-a0f8-2b4255724287" providerId="ADAL" clId="{082C55D2-5A94-48B1-AEC4-71AF7F8DE9BD}" dt="2020-11-02T05:34:09.169" v="4" actId="1076"/>
          <ac:spMkLst>
            <pc:docMk/>
            <pc:sldMk cId="3940685742" sldId="287"/>
            <ac:spMk id="2" creationId="{63BE933C-E832-49F8-8242-F6A5BDE20204}"/>
          </ac:spMkLst>
        </pc:spChg>
      </pc:sldChg>
      <pc:sldChg chg="mod modClrScheme chgLayout">
        <pc:chgData name="박찬정" userId="185222cd-5455-43a6-a0f8-2b4255724287" providerId="ADAL" clId="{082C55D2-5A94-48B1-AEC4-71AF7F8DE9BD}" dt="2020-11-02T05:33:44.741" v="2" actId="700"/>
        <pc:sldMkLst>
          <pc:docMk/>
          <pc:sldMk cId="2496023266" sldId="292"/>
        </pc:sldMkLst>
      </pc:sldChg>
      <pc:sldChg chg="mod modClrScheme chgLayout">
        <pc:chgData name="박찬정" userId="185222cd-5455-43a6-a0f8-2b4255724287" providerId="ADAL" clId="{082C55D2-5A94-48B1-AEC4-71AF7F8DE9BD}" dt="2020-11-02T05:33:41.685" v="1" actId="700"/>
        <pc:sldMkLst>
          <pc:docMk/>
          <pc:sldMk cId="3622490837" sldId="294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4966902" sldId="296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656751995" sldId="297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826661885" sldId="298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2007845286" sldId="299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674590655" sldId="301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2857003186" sldId="302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2496997030" sldId="303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4284928785" sldId="30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F20734-A690-46ED-8907-25A40B1B91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5B68A2A7-D904-44E5-9A84-7FD84972E187}"/>
              </a:ext>
            </a:extLst>
          </p:cNvPr>
          <p:cNvSpPr/>
          <p:nvPr userDrawn="1"/>
        </p:nvSpPr>
        <p:spPr>
          <a:xfrm>
            <a:off x="0" y="152400"/>
            <a:ext cx="9144000" cy="6705601"/>
          </a:xfrm>
          <a:custGeom>
            <a:avLst/>
            <a:gdLst>
              <a:gd name="connsiteX0" fmla="*/ 8746634 w 12192000"/>
              <a:gd name="connsiteY0" fmla="*/ 0 h 6256423"/>
              <a:gd name="connsiteX1" fmla="*/ 11880561 w 12192000"/>
              <a:gd name="connsiteY1" fmla="*/ 0 h 6256423"/>
              <a:gd name="connsiteX2" fmla="*/ 12192000 w 12192000"/>
              <a:gd name="connsiteY2" fmla="*/ 326394 h 6256423"/>
              <a:gd name="connsiteX3" fmla="*/ 12192000 w 12192000"/>
              <a:gd name="connsiteY3" fmla="*/ 1019037 h 6256423"/>
              <a:gd name="connsiteX4" fmla="*/ 12192000 w 12192000"/>
              <a:gd name="connsiteY4" fmla="*/ 4050895 h 6256423"/>
              <a:gd name="connsiteX5" fmla="*/ 12192000 w 12192000"/>
              <a:gd name="connsiteY5" fmla="*/ 6256423 h 6256423"/>
              <a:gd name="connsiteX6" fmla="*/ 0 w 12192000"/>
              <a:gd name="connsiteY6" fmla="*/ 6256423 h 6256423"/>
              <a:gd name="connsiteX7" fmla="*/ 0 w 12192000"/>
              <a:gd name="connsiteY7" fmla="*/ 1019037 h 6256423"/>
              <a:gd name="connsiteX8" fmla="*/ 431232 w 12192000"/>
              <a:gd name="connsiteY8" fmla="*/ 567099 h 6256423"/>
              <a:gd name="connsiteX9" fmla="*/ 8435195 w 12192000"/>
              <a:gd name="connsiteY9" fmla="*/ 567099 h 6256423"/>
              <a:gd name="connsiteX10" fmla="*/ 8435195 w 12192000"/>
              <a:gd name="connsiteY10" fmla="*/ 326394 h 6256423"/>
              <a:gd name="connsiteX11" fmla="*/ 8746634 w 12192000"/>
              <a:gd name="connsiteY11" fmla="*/ 0 h 625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256423">
                <a:moveTo>
                  <a:pt x="8746634" y="0"/>
                </a:moveTo>
                <a:lnTo>
                  <a:pt x="11880561" y="0"/>
                </a:lnTo>
                <a:cubicBezTo>
                  <a:pt x="12052563" y="0"/>
                  <a:pt x="12192000" y="146132"/>
                  <a:pt x="12192000" y="326394"/>
                </a:cubicBezTo>
                <a:lnTo>
                  <a:pt x="12192000" y="1019037"/>
                </a:lnTo>
                <a:lnTo>
                  <a:pt x="12192000" y="4050895"/>
                </a:lnTo>
                <a:lnTo>
                  <a:pt x="12192000" y="6256423"/>
                </a:lnTo>
                <a:lnTo>
                  <a:pt x="0" y="6256423"/>
                </a:lnTo>
                <a:lnTo>
                  <a:pt x="0" y="1019037"/>
                </a:lnTo>
                <a:cubicBezTo>
                  <a:pt x="0" y="769438"/>
                  <a:pt x="193069" y="567099"/>
                  <a:pt x="431232" y="567099"/>
                </a:cubicBezTo>
                <a:lnTo>
                  <a:pt x="8435195" y="567099"/>
                </a:lnTo>
                <a:lnTo>
                  <a:pt x="8435195" y="326394"/>
                </a:lnTo>
                <a:cubicBezTo>
                  <a:pt x="8435195" y="146132"/>
                  <a:pt x="8574632" y="0"/>
                  <a:pt x="87466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22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9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40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92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01600" y="195458"/>
            <a:ext cx="8907219" cy="5644912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628698D-A950-452A-867A-FF132636B594}"/>
              </a:ext>
            </a:extLst>
          </p:cNvPr>
          <p:cNvSpPr/>
          <p:nvPr userDrawn="1"/>
        </p:nvSpPr>
        <p:spPr>
          <a:xfrm rot="21359581">
            <a:off x="591315" y="695162"/>
            <a:ext cx="8050926" cy="4920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F82D008-57BC-422E-A11C-4D7F9093C2E3}"/>
              </a:ext>
            </a:extLst>
          </p:cNvPr>
          <p:cNvSpPr/>
          <p:nvPr userDrawn="1"/>
        </p:nvSpPr>
        <p:spPr>
          <a:xfrm rot="214746">
            <a:off x="594322" y="896789"/>
            <a:ext cx="8050926" cy="492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0F58206-C7D2-45D2-9D01-F99706FE1395}"/>
              </a:ext>
            </a:extLst>
          </p:cNvPr>
          <p:cNvSpPr/>
          <p:nvPr userDrawn="1"/>
        </p:nvSpPr>
        <p:spPr>
          <a:xfrm>
            <a:off x="101601" y="737265"/>
            <a:ext cx="8921750" cy="5981037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2700" stA="35000" endPos="15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31304" y="2701091"/>
            <a:ext cx="7330497" cy="7717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373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69974" y="180086"/>
            <a:ext cx="8674768" cy="6497828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0654" y="2535991"/>
            <a:ext cx="7591927" cy="812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5209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01600" y="195458"/>
            <a:ext cx="8907219" cy="5644912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628698D-A950-452A-867A-FF132636B594}"/>
              </a:ext>
            </a:extLst>
          </p:cNvPr>
          <p:cNvSpPr/>
          <p:nvPr userDrawn="1"/>
        </p:nvSpPr>
        <p:spPr>
          <a:xfrm rot="21359581">
            <a:off x="591315" y="695160"/>
            <a:ext cx="8050926" cy="4920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F82D008-57BC-422E-A11C-4D7F9093C2E3}"/>
              </a:ext>
            </a:extLst>
          </p:cNvPr>
          <p:cNvSpPr/>
          <p:nvPr userDrawn="1"/>
        </p:nvSpPr>
        <p:spPr>
          <a:xfrm rot="214746">
            <a:off x="594322" y="896787"/>
            <a:ext cx="8050926" cy="492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0F58206-C7D2-45D2-9D01-F99706FE1395}"/>
              </a:ext>
            </a:extLst>
          </p:cNvPr>
          <p:cNvSpPr/>
          <p:nvPr userDrawn="1"/>
        </p:nvSpPr>
        <p:spPr>
          <a:xfrm>
            <a:off x="101600" y="737263"/>
            <a:ext cx="8921750" cy="5981037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2700" stA="35000" endPos="15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31303" y="2701091"/>
            <a:ext cx="7330497" cy="7717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2588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69974" y="180086"/>
            <a:ext cx="8674768" cy="6497828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0653" y="2535991"/>
            <a:ext cx="7591927" cy="812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287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5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5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9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713EB-DB46-4590-BF8C-088A1CA16623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1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846A-6458-4229-931E-94288116DE1A}"/>
              </a:ext>
            </a:extLst>
          </p:cNvPr>
          <p:cNvSpPr txBox="1"/>
          <p:nvPr/>
        </p:nvSpPr>
        <p:spPr>
          <a:xfrm>
            <a:off x="1652631" y="4346882"/>
            <a:ext cx="58387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폰 좀 내이만 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Pon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Johm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Naimann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)</a:t>
            </a:r>
          </a:p>
          <a:p>
            <a:pPr algn="ctr"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박찬정</a:t>
            </a: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강동민</a:t>
            </a: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</a:t>
            </a:r>
            <a:r>
              <a:rPr lang="ko-KR" altLang="en-US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이진휘</a:t>
            </a:r>
            <a:endParaRPr lang="ko-KR" altLang="en-US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9446C1-C39B-4EFA-8A61-B7983E08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9" y="1953237"/>
            <a:ext cx="7620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6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>
            <a:extLst>
              <a:ext uri="{FF2B5EF4-FFF2-40B4-BE49-F238E27FC236}">
                <a16:creationId xmlns:a16="http://schemas.microsoft.com/office/drawing/2014/main" id="{EEE2233E-8DD0-479A-9A4C-D8A74875E8D0}"/>
              </a:ext>
            </a:extLst>
          </p:cNvPr>
          <p:cNvGrpSpPr/>
          <p:nvPr/>
        </p:nvGrpSpPr>
        <p:grpSpPr>
          <a:xfrm>
            <a:off x="0" y="2386668"/>
            <a:ext cx="9144000" cy="2084664"/>
            <a:chOff x="0" y="2029768"/>
            <a:chExt cx="12192000" cy="2798464"/>
          </a:xfrm>
        </p:grpSpPr>
        <p:sp>
          <p:nvSpPr>
            <p:cNvPr id="3" name="Rectangle 29">
              <a:extLst>
                <a:ext uri="{FF2B5EF4-FFF2-40B4-BE49-F238E27FC236}">
                  <a16:creationId xmlns:a16="http://schemas.microsoft.com/office/drawing/2014/main" id="{F088369D-45BD-4D6A-A64D-5D2D6539504B}"/>
                </a:ext>
              </a:extLst>
            </p:cNvPr>
            <p:cNvSpPr/>
            <p:nvPr/>
          </p:nvSpPr>
          <p:spPr>
            <a:xfrm>
              <a:off x="0" y="2029768"/>
              <a:ext cx="12192000" cy="2798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28">
              <a:extLst>
                <a:ext uri="{FF2B5EF4-FFF2-40B4-BE49-F238E27FC236}">
                  <a16:creationId xmlns:a16="http://schemas.microsoft.com/office/drawing/2014/main" id="{54C8CB6F-C911-40CD-B035-9064D693EB49}"/>
                </a:ext>
              </a:extLst>
            </p:cNvPr>
            <p:cNvSpPr/>
            <p:nvPr/>
          </p:nvSpPr>
          <p:spPr>
            <a:xfrm>
              <a:off x="8727427" y="3242930"/>
              <a:ext cx="372140" cy="37214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47C354B7-5DE8-4659-8474-2F77CBA407B6}"/>
                </a:ext>
              </a:extLst>
            </p:cNvPr>
            <p:cNvSpPr/>
            <p:nvPr/>
          </p:nvSpPr>
          <p:spPr>
            <a:xfrm>
              <a:off x="3736257" y="3242930"/>
              <a:ext cx="372140" cy="372140"/>
            </a:xfrm>
            <a:prstGeom prst="ellipse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7">
              <a:extLst>
                <a:ext uri="{FF2B5EF4-FFF2-40B4-BE49-F238E27FC236}">
                  <a16:creationId xmlns:a16="http://schemas.microsoft.com/office/drawing/2014/main" id="{9C8D2EA2-A3CB-40E5-B3A3-8B7B7738890A}"/>
                </a:ext>
              </a:extLst>
            </p:cNvPr>
            <p:cNvCxnSpPr/>
            <p:nvPr/>
          </p:nvCxnSpPr>
          <p:spPr>
            <a:xfrm>
              <a:off x="0" y="3429000"/>
              <a:ext cx="121920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481FFA0A-E897-473F-B805-39863100962C}"/>
              </a:ext>
            </a:extLst>
          </p:cNvPr>
          <p:cNvSpPr/>
          <p:nvPr/>
        </p:nvSpPr>
        <p:spPr>
          <a:xfrm flipV="1">
            <a:off x="731335" y="1060193"/>
            <a:ext cx="2997198" cy="2388506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F2EE527-311D-4F3E-868E-28D162F7C201}"/>
              </a:ext>
            </a:extLst>
          </p:cNvPr>
          <p:cNvSpPr/>
          <p:nvPr/>
        </p:nvSpPr>
        <p:spPr>
          <a:xfrm>
            <a:off x="2660935" y="3460488"/>
            <a:ext cx="5553353" cy="2973869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D9381C7-D57F-4A3D-97B4-42A0C81EC11F}"/>
              </a:ext>
            </a:extLst>
          </p:cNvPr>
          <p:cNvGrpSpPr/>
          <p:nvPr/>
        </p:nvGrpSpPr>
        <p:grpSpPr>
          <a:xfrm>
            <a:off x="1005471" y="1123876"/>
            <a:ext cx="2216239" cy="1619010"/>
            <a:chOff x="1887605" y="1034183"/>
            <a:chExt cx="2216239" cy="16190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9932A-D81D-4C45-9F59-36B0A7C65422}"/>
                </a:ext>
              </a:extLst>
            </p:cNvPr>
            <p:cNvSpPr txBox="1"/>
            <p:nvPr/>
          </p:nvSpPr>
          <p:spPr>
            <a:xfrm>
              <a:off x="1887605" y="1034183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e Serif" panose="02000503040000020004" pitchFamily="2" charset="0"/>
                </a:rPr>
                <a:t>Q</a:t>
              </a: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32365D1-8932-4FAE-A311-CE77018F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606" y="1729863"/>
              <a:ext cx="2216238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ko-KR" altLang="en-US" sz="2000" b="0" spc="-15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그런데 네트워크 연결이 제한될 때는</a:t>
              </a:r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?</a:t>
              </a:r>
            </a:p>
            <a:p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    (</a:t>
              </a:r>
              <a:r>
                <a:rPr lang="ko-KR" altLang="en-US" sz="2000" b="0" spc="-150" dirty="0" err="1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파견지</a:t>
              </a:r>
              <a:r>
                <a:rPr lang="ko-KR" altLang="en-US" sz="2000" b="0" spc="-15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등</a:t>
              </a:r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)</a:t>
              </a:r>
              <a:endParaRPr lang="ko-KR" altLang="en-US" sz="2000" b="0" spc="-150" dirty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AF1D49A5-179B-4BF1-BBC3-44D2063A42CF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899EB758-9088-4D93-A7CD-EE79D02E4655}"/>
              </a:ext>
            </a:extLst>
          </p:cNvPr>
          <p:cNvGrpSpPr/>
          <p:nvPr/>
        </p:nvGrpSpPr>
        <p:grpSpPr>
          <a:xfrm>
            <a:off x="2945696" y="4134974"/>
            <a:ext cx="1809694" cy="550069"/>
            <a:chOff x="1887605" y="1034183"/>
            <a:chExt cx="1463639" cy="5500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6377FC-EDB1-4191-A955-3D8962C0C171}"/>
                </a:ext>
              </a:extLst>
            </p:cNvPr>
            <p:cNvSpPr txBox="1"/>
            <p:nvPr/>
          </p:nvSpPr>
          <p:spPr>
            <a:xfrm>
              <a:off x="1887605" y="1034183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e Serif" panose="02000503040000020004" pitchFamily="2" charset="0"/>
                </a:rPr>
                <a:t>Solution</a:t>
              </a:r>
            </a:p>
          </p:txBody>
        </p:sp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ED2801B-4C97-4D10-8AB7-C5677F08FFB4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DDD3E8-7084-4265-8B5E-BC0D3DA227B5}"/>
              </a:ext>
            </a:extLst>
          </p:cNvPr>
          <p:cNvSpPr txBox="1"/>
          <p:nvPr/>
        </p:nvSpPr>
        <p:spPr>
          <a:xfrm>
            <a:off x="2702877" y="4735956"/>
            <a:ext cx="4836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3200" b="1" spc="-15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TOTP</a:t>
            </a:r>
            <a:r>
              <a:rPr lang="ko-KR" altLang="en-US" sz="32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 사용하자</a:t>
            </a:r>
            <a:r>
              <a:rPr lang="en-US" altLang="ko-KR" sz="32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167F50-39CA-420D-B06F-81821E51F2AD}"/>
              </a:ext>
            </a:extLst>
          </p:cNvPr>
          <p:cNvSpPr txBox="1"/>
          <p:nvPr/>
        </p:nvSpPr>
        <p:spPr>
          <a:xfrm>
            <a:off x="2702879" y="5251505"/>
            <a:ext cx="5553353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등록시에만 서버로부터 </a:t>
            </a:r>
            <a:r>
              <a:rPr lang="en-US" altLang="ko-KR" sz="3200" b="1" spc="-15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UUID</a:t>
            </a: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를</a:t>
            </a:r>
            <a:endParaRPr lang="en-US" altLang="ko-KR" sz="2800" b="1" spc="-1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발급받아 </a:t>
            </a:r>
            <a:r>
              <a:rPr lang="en-US" altLang="ko-KR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SEED</a:t>
            </a: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값으로 사용하자</a:t>
            </a:r>
            <a:r>
              <a:rPr lang="en-US" altLang="ko-KR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5199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7A10B-46E5-4E6D-A7D6-6812F022E7BF}"/>
              </a:ext>
            </a:extLst>
          </p:cNvPr>
          <p:cNvSpPr txBox="1"/>
          <p:nvPr/>
        </p:nvSpPr>
        <p:spPr>
          <a:xfrm>
            <a:off x="446913" y="2567089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✔ </a:t>
            </a:r>
            <a:r>
              <a:rPr lang="ko-KR" altLang="en-US" sz="28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비대면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이루어져야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1EE92-C612-41A5-B674-63EBA00C9552}"/>
              </a:ext>
            </a:extLst>
          </p:cNvPr>
          <p:cNvSpPr txBox="1"/>
          <p:nvPr/>
        </p:nvSpPr>
        <p:spPr>
          <a:xfrm>
            <a:off x="446915" y="3471993"/>
            <a:ext cx="5274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✔ 앱에서 많은 걸 요구하면 안됨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8CFE9-DD28-4396-A0C7-C4D866E4A27A}"/>
              </a:ext>
            </a:extLst>
          </p:cNvPr>
          <p:cNvSpPr txBox="1"/>
          <p:nvPr/>
        </p:nvSpPr>
        <p:spPr>
          <a:xfrm>
            <a:off x="446914" y="4376897"/>
            <a:ext cx="873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✔ 비정상 반납 행위로부터 </a:t>
            </a:r>
            <a:r>
              <a:rPr lang="ko-KR" altLang="en-US" sz="28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충분한 방어력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갖춰야 함</a:t>
            </a:r>
            <a:endParaRPr lang="en-US" altLang="ko-KR" sz="28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FFEA1-B573-46ED-A75E-90EC1CD9308E}"/>
              </a:ext>
            </a:extLst>
          </p:cNvPr>
          <p:cNvSpPr txBox="1"/>
          <p:nvPr/>
        </p:nvSpPr>
        <p:spPr>
          <a:xfrm>
            <a:off x="446914" y="5281800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✔ </a:t>
            </a:r>
            <a:r>
              <a:rPr lang="ko-KR" altLang="en-US" sz="28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기종에 무관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하게 적용할 수 있어야 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1064705" y="1198778"/>
            <a:ext cx="7256477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비대면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반납 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4000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시스템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의 조건</a:t>
            </a:r>
            <a:endParaRPr lang="ko-KR" altLang="en-US" sz="4000" b="1" spc="-15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845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9236 L -0.00017 0.00023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13 L 3.61111E-6 -4.44444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338 L 0.00086 1.11111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19 L 1.66667E-6 -3.33333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92A0A5-243E-4E44-84C0-528B3296B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9" y="1958829"/>
            <a:ext cx="1781414" cy="3661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0F9BA4-A5B8-4A39-95D7-5B604C41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19" y="1958829"/>
            <a:ext cx="1781414" cy="3661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BAB1-F38F-4965-8D35-43020D166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90" y="1958829"/>
            <a:ext cx="1781414" cy="3661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2F7F9-306E-415E-A900-09701E9E7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50" y="1958829"/>
            <a:ext cx="1781414" cy="36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31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D26460-9873-48EA-87D4-D5FF1C86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4" y="1320685"/>
            <a:ext cx="8372212" cy="4216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2DFD7-2615-4970-8F25-E73A58C2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4" y="1320687"/>
            <a:ext cx="8363564" cy="4212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D14F6E-DBF6-43B1-B0D3-85EF6789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42" y="1320685"/>
            <a:ext cx="8363564" cy="42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9703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스크린샷, 장식이(가) 표시된 사진&#10;&#10;자동 생성된 설명">
            <a:extLst>
              <a:ext uri="{FF2B5EF4-FFF2-40B4-BE49-F238E27FC236}">
                <a16:creationId xmlns:a16="http://schemas.microsoft.com/office/drawing/2014/main" id="{03C47AD5-C754-4BFF-AE59-876AE2F3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65" y="1457590"/>
            <a:ext cx="4793259" cy="479325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87ACC1D-09E1-4EC0-81B3-BD46829C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2" y="1457588"/>
            <a:ext cx="3674378" cy="47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90655"/>
      </p:ext>
    </p:extLst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85620E-D72F-4D0C-A7CA-9BABD3792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7339" r="14276" b="21712"/>
          <a:stretch/>
        </p:blipFill>
        <p:spPr bwMode="auto">
          <a:xfrm>
            <a:off x="603867" y="1482756"/>
            <a:ext cx="3632434" cy="48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E4661C-9233-465E-9850-882667368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1" b="12783"/>
          <a:stretch/>
        </p:blipFill>
        <p:spPr bwMode="auto">
          <a:xfrm>
            <a:off x="4790255" y="1482754"/>
            <a:ext cx="3758410" cy="4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26D99-0406-4980-9515-B311EF95E715}"/>
              </a:ext>
            </a:extLst>
          </p:cNvPr>
          <p:cNvSpPr txBox="1"/>
          <p:nvPr/>
        </p:nvSpPr>
        <p:spPr>
          <a:xfrm>
            <a:off x="1319349" y="2613392"/>
            <a:ext cx="6505307" cy="1862048"/>
          </a:xfrm>
          <a:prstGeom prst="rect">
            <a:avLst/>
          </a:prstGeom>
          <a:solidFill>
            <a:srgbClr val="25252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19387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종합시연영상(김)">
            <a:hlinkClick r:id="" action="ppaction://media"/>
            <a:extLst>
              <a:ext uri="{FF2B5EF4-FFF2-40B4-BE49-F238E27FC236}">
                <a16:creationId xmlns:a16="http://schemas.microsoft.com/office/drawing/2014/main" id="{018780D3-8F6B-4460-99E1-DF5F6B31E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89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A7F1C1-29B7-414C-93BE-C15A25BC6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7092" y="2930322"/>
            <a:ext cx="3724713" cy="1239007"/>
          </a:xfrm>
        </p:spPr>
        <p:txBody>
          <a:bodyPr>
            <a:normAutofit fontScale="92500"/>
          </a:bodyPr>
          <a:lstStyle/>
          <a:p>
            <a:r>
              <a:rPr lang="ko-KR" altLang="en-US" sz="72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고급 기능</a:t>
            </a:r>
          </a:p>
        </p:txBody>
      </p:sp>
    </p:spTree>
    <p:extLst>
      <p:ext uri="{BB962C8B-B14F-4D97-AF65-F5344CB8AC3E}">
        <p14:creationId xmlns:p14="http://schemas.microsoft.com/office/powerpoint/2010/main" val="38126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BE933C-E832-49F8-8242-F6A5BDE202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0387" y="2746375"/>
            <a:ext cx="5483225" cy="1365250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800" b="1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QR</a:t>
            </a:r>
            <a:r>
              <a:rPr lang="ko-KR" altLang="en-US" sz="4800" b="1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코드 </a:t>
            </a:r>
            <a:r>
              <a:rPr lang="ko-KR" altLang="en-US" sz="4800" b="1" spc="-150" dirty="0">
                <a:gradFill flip="none" rotWithShape="1">
                  <a:gsLst>
                    <a:gs pos="5000">
                      <a:srgbClr val="0CB4A5"/>
                    </a:gs>
                    <a:gs pos="20000">
                      <a:srgbClr val="1177B3"/>
                    </a:gs>
                    <a:gs pos="71000">
                      <a:srgbClr val="1177B3"/>
                    </a:gs>
                    <a:gs pos="87000">
                      <a:schemeClr val="accent6"/>
                    </a:gs>
                    <a:gs pos="36000">
                      <a:schemeClr val="accent4"/>
                    </a:gs>
                    <a:gs pos="50000">
                      <a:schemeClr val="accent2"/>
                    </a:gs>
                  </a:gsLst>
                  <a:lin ang="10800000" scaled="1"/>
                  <a:tileRect/>
                </a:gra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색상암호화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06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B36C9-3582-4713-A507-D6FDFDE6386F}"/>
              </a:ext>
            </a:extLst>
          </p:cNvPr>
          <p:cNvSpPr txBox="1"/>
          <p:nvPr/>
        </p:nvSpPr>
        <p:spPr>
          <a:xfrm>
            <a:off x="2606879" y="1642846"/>
            <a:ext cx="3930242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동기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목표설정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시행착오 및 개선 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결과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기대효과</a:t>
            </a:r>
            <a:r>
              <a:rPr lang="en-US" altLang="ko-KR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ko-KR" altLang="en-US" sz="28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및 발전방향</a:t>
            </a:r>
            <a:endParaRPr lang="en-US" altLang="ko-KR" sz="28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3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A58BD-23A6-4959-9A24-B073674A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9" y="861894"/>
            <a:ext cx="3808602" cy="38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3075438" y="5073178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일반 </a:t>
            </a:r>
            <a:r>
              <a:rPr lang="en-US" altLang="ko-KR" sz="4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QR</a:t>
            </a:r>
            <a:r>
              <a:rPr lang="ko-KR" altLang="en-US" sz="4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416F7-17A1-4CE2-9D35-6920F64342E8}"/>
              </a:ext>
            </a:extLst>
          </p:cNvPr>
          <p:cNvSpPr txBox="1"/>
          <p:nvPr/>
        </p:nvSpPr>
        <p:spPr>
          <a:xfrm>
            <a:off x="2058223" y="4965456"/>
            <a:ext cx="534633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아무나</a:t>
            </a:r>
            <a:r>
              <a:rPr lang="ko-KR" altLang="en-US" sz="5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5400" spc="-150" dirty="0">
                <a:ln w="12700">
                  <a:solidFill>
                    <a:schemeClr val="accent1">
                      <a:shade val="50000"/>
                    </a:schemeClr>
                  </a:solidFill>
                </a:ln>
                <a:effectLst>
                  <a:outerShdw blurRad="50800" dist="50800" dir="5400000" algn="ctr" rotWithShape="0">
                    <a:schemeClr val="tx1">
                      <a:alpha val="30000"/>
                    </a:scheme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해독</a:t>
            </a:r>
            <a:r>
              <a:rPr lang="ko-KR" altLang="en-US" sz="5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2834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4068499" y="5245274"/>
            <a:ext cx="833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???</a:t>
            </a:r>
            <a:endParaRPr lang="ko-KR" altLang="en-US" sz="40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57732-1625-4EA6-9DD8-060A80B96FCC}"/>
              </a:ext>
            </a:extLst>
          </p:cNvPr>
          <p:cNvSpPr txBox="1"/>
          <p:nvPr/>
        </p:nvSpPr>
        <p:spPr>
          <a:xfrm>
            <a:off x="60988" y="5322218"/>
            <a:ext cx="9022022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붉은색 선글라스를 끼면 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QR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코드의 형태가 </a:t>
            </a:r>
            <a:r>
              <a:rPr lang="ko-KR" altLang="en-US" sz="3000" b="1" spc="-15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명확</a:t>
            </a:r>
            <a:r>
              <a:rPr lang="ko-KR" altLang="en-US" sz="3000" spc="-15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해진다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30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C0A8-BEDA-4D09-ACF4-2DF00102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01" y="861895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B8E4AF1-28AA-458A-9D7F-88B789A6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01" y="861895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EF9367-5036-4C6B-A4D1-75DC5D78BC57}"/>
              </a:ext>
            </a:extLst>
          </p:cNvPr>
          <p:cNvSpPr/>
          <p:nvPr/>
        </p:nvSpPr>
        <p:spPr>
          <a:xfrm>
            <a:off x="2667701" y="861894"/>
            <a:ext cx="3808601" cy="3808600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028C9F0-404F-4E17-BF7A-B224A80D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8004" y="1685303"/>
            <a:ext cx="4227997" cy="31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4D3EB64-44C9-41BE-9C23-6DA22151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03" y="1156803"/>
            <a:ext cx="3170999" cy="42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B4B622-FBFE-408D-A51E-2D64F20136A5}"/>
              </a:ext>
            </a:extLst>
          </p:cNvPr>
          <p:cNvGrpSpPr/>
          <p:nvPr/>
        </p:nvGrpSpPr>
        <p:grpSpPr>
          <a:xfrm>
            <a:off x="844549" y="1499028"/>
            <a:ext cx="3138490" cy="3138490"/>
            <a:chOff x="844549" y="1859754"/>
            <a:chExt cx="3138490" cy="313849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DC8633C-EC6E-4E48-A2D0-0592D8F6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0" y="1859755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F400F2C-3B79-479E-8A92-E927299E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4" y="1859754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BD94CE1-8E0F-46EB-A88F-E3E4A5D0B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49" y="3428999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E8F0106B-CC2A-4A00-A418-1FCB1F3F4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3" y="3428998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989ACD-0AE2-45B2-891C-CA901B345426}"/>
              </a:ext>
            </a:extLst>
          </p:cNvPr>
          <p:cNvGrpSpPr/>
          <p:nvPr/>
        </p:nvGrpSpPr>
        <p:grpSpPr>
          <a:xfrm>
            <a:off x="844550" y="1499029"/>
            <a:ext cx="3138491" cy="3138491"/>
            <a:chOff x="2038350" y="290511"/>
            <a:chExt cx="5524500" cy="5524500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BEA87B9-C5F7-43F5-80A3-8800E006A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DFD1A6FD-51D5-49F2-A970-1B49FA429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72091A90-67E4-4DA3-8A17-9B336877F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1D966E87-AB08-4FAE-87EA-EB8DDA89B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2" name="Picture 10">
            <a:extLst>
              <a:ext uri="{FF2B5EF4-FFF2-40B4-BE49-F238E27FC236}">
                <a16:creationId xmlns:a16="http://schemas.microsoft.com/office/drawing/2014/main" id="{2C923624-0DD2-4EAE-BCD7-CB20EC0F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0" y="1493670"/>
            <a:ext cx="3138490" cy="31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DED3-1C6D-4C8B-8124-7FFBCE823B16}"/>
              </a:ext>
            </a:extLst>
          </p:cNvPr>
          <p:cNvSpPr txBox="1"/>
          <p:nvPr/>
        </p:nvSpPr>
        <p:spPr>
          <a:xfrm>
            <a:off x="1350042" y="4795475"/>
            <a:ext cx="2127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모든 색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</a:t>
            </a:r>
            <a:endParaRPr lang="en-US" altLang="ko-KR" sz="30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암호화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487E-8AB4-423D-A711-36919F0C2D84}"/>
              </a:ext>
            </a:extLst>
          </p:cNvPr>
          <p:cNvSpPr txBox="1"/>
          <p:nvPr/>
        </p:nvSpPr>
        <p:spPr>
          <a:xfrm>
            <a:off x="4523023" y="4795475"/>
            <a:ext cx="4185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색</a:t>
            </a:r>
            <a:r>
              <a:rPr lang="en-US" altLang="ko-KR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아닌</a:t>
            </a:r>
            <a:endParaRPr lang="en-US" altLang="ko-KR" sz="30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임의의 </a:t>
            </a:r>
            <a:r>
              <a:rPr lang="ko-KR" altLang="en-US" sz="30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 벡터</a:t>
            </a:r>
            <a:r>
              <a:rPr lang="ko-KR" altLang="en-US" sz="3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로도 가능</a:t>
            </a:r>
          </a:p>
        </p:txBody>
      </p:sp>
    </p:spTree>
    <p:extLst>
      <p:ext uri="{BB962C8B-B14F-4D97-AF65-F5344CB8AC3E}">
        <p14:creationId xmlns:p14="http://schemas.microsoft.com/office/powerpoint/2010/main" val="3746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068" y="2766220"/>
            <a:ext cx="5377867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관리자용 앱</a:t>
            </a:r>
          </a:p>
        </p:txBody>
      </p:sp>
    </p:spTree>
    <p:extLst>
      <p:ext uri="{BB962C8B-B14F-4D97-AF65-F5344CB8AC3E}">
        <p14:creationId xmlns:p14="http://schemas.microsoft.com/office/powerpoint/2010/main" val="1957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FCDCAF-CAD1-41B4-986F-A486D3F749CD}"/>
              </a:ext>
            </a:extLst>
          </p:cNvPr>
          <p:cNvGrpSpPr/>
          <p:nvPr/>
        </p:nvGrpSpPr>
        <p:grpSpPr>
          <a:xfrm>
            <a:off x="730380" y="5041888"/>
            <a:ext cx="7877263" cy="1535185"/>
            <a:chOff x="713064" y="822121"/>
            <a:chExt cx="7877263" cy="1535185"/>
          </a:xfrm>
          <a:effectLst>
            <a:outerShdw blurRad="63500" dist="254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263400C-7CF4-4AA8-8D4A-673263D7E02C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C58D439-3EB9-42CF-8785-9F9863CB221F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 w="47625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1EB417-3EC2-4EB6-9947-2A10C7DBC635}"/>
              </a:ext>
            </a:extLst>
          </p:cNvPr>
          <p:cNvGrpSpPr/>
          <p:nvPr/>
        </p:nvGrpSpPr>
        <p:grpSpPr>
          <a:xfrm>
            <a:off x="730380" y="3208055"/>
            <a:ext cx="7877263" cy="1535185"/>
            <a:chOff x="713064" y="822121"/>
            <a:chExt cx="7877263" cy="153518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C8E4D12-A0FD-4CBC-BAE5-0F354C46968C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57C8FB7-49B3-4312-B14A-1DA7AB05305F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1AF0AF-81A9-4004-85D9-4E1DD86BE76B}"/>
              </a:ext>
            </a:extLst>
          </p:cNvPr>
          <p:cNvGrpSpPr/>
          <p:nvPr/>
        </p:nvGrpSpPr>
        <p:grpSpPr>
          <a:xfrm>
            <a:off x="730380" y="1374222"/>
            <a:ext cx="7877263" cy="1535185"/>
            <a:chOff x="713064" y="822121"/>
            <a:chExt cx="7877263" cy="153518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E968B88-3416-445B-ADA6-4ECE987E4055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7F9539C-69EC-48AA-BE3A-CD2D16BAF18C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C009AD-4C6A-4B0C-B7DA-D8D95DAD7663}"/>
              </a:ext>
            </a:extLst>
          </p:cNvPr>
          <p:cNvSpPr txBox="1"/>
          <p:nvPr/>
        </p:nvSpPr>
        <p:spPr>
          <a:xfrm>
            <a:off x="2846062" y="1694920"/>
            <a:ext cx="529824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서버는 반드시 </a:t>
            </a:r>
            <a:r>
              <a:rPr lang="ko-KR" altLang="en-US" sz="2400" spc="-150" dirty="0" err="1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국방망</a:t>
            </a: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외부에 있어야 함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병사 기기와 통신 불가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4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8F637-3838-48C1-A4DA-B16E5A510181}"/>
              </a:ext>
            </a:extLst>
          </p:cNvPr>
          <p:cNvSpPr txBox="1"/>
          <p:nvPr/>
        </p:nvSpPr>
        <p:spPr>
          <a:xfrm>
            <a:off x="2846060" y="3528753"/>
            <a:ext cx="5631670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부대 내 일반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PC</a:t>
            </a: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는 사이버지식방 밖에 없음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</a:t>
            </a: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사용성이 매우 떨어짐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)</a:t>
            </a:r>
            <a:endParaRPr lang="ko-KR" altLang="en-US" sz="24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CE5D-2824-46DD-AE65-BD5B959D1143}"/>
              </a:ext>
            </a:extLst>
          </p:cNvPr>
          <p:cNvSpPr txBox="1"/>
          <p:nvPr/>
        </p:nvSpPr>
        <p:spPr>
          <a:xfrm>
            <a:off x="2785258" y="5355509"/>
            <a:ext cx="546925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따라서 관리 간부의 </a:t>
            </a:r>
            <a:r>
              <a:rPr lang="ko-KR" altLang="en-US" sz="24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스마트폰</a:t>
            </a:r>
            <a:r>
              <a:rPr lang="ko-KR" altLang="en-US" sz="24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을 통해</a:t>
            </a:r>
            <a:endParaRPr lang="en-US" altLang="ko-KR" sz="2400" spc="-1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서버에 접속하고 현황을 관리하여야 함</a:t>
            </a:r>
            <a:r>
              <a:rPr lang="en-US" altLang="ko-KR" sz="24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400" spc="-1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A1D7-6B2B-469A-9415-A72CD4CC8EBA}"/>
              </a:ext>
            </a:extLst>
          </p:cNvPr>
          <p:cNvSpPr txBox="1"/>
          <p:nvPr/>
        </p:nvSpPr>
        <p:spPr>
          <a:xfrm>
            <a:off x="977441" y="1657033"/>
            <a:ext cx="13522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📟</a:t>
            </a:r>
            <a:endParaRPr lang="ko-KR" alt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F575-1D00-4D9E-BB2D-F85BD5FD9063}"/>
              </a:ext>
            </a:extLst>
          </p:cNvPr>
          <p:cNvSpPr txBox="1"/>
          <p:nvPr/>
        </p:nvSpPr>
        <p:spPr>
          <a:xfrm>
            <a:off x="977439" y="3501091"/>
            <a:ext cx="1084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🖥</a:t>
            </a:r>
            <a:endParaRPr lang="ko-KR" alt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49F14-53FE-40C3-9760-FD89A4BA4717}"/>
              </a:ext>
            </a:extLst>
          </p:cNvPr>
          <p:cNvSpPr txBox="1"/>
          <p:nvPr/>
        </p:nvSpPr>
        <p:spPr>
          <a:xfrm>
            <a:off x="1210648" y="5378562"/>
            <a:ext cx="10354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📱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720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6666 L 1.94444E-6 4.07407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6597 L 2.77778E-6 2.96296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632 L 4.16667E-6 -7.40741E-7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360B83-47BA-48A7-A231-5B0F0D53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4" y="1624376"/>
            <a:ext cx="2056080" cy="42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9B83E4-DC34-4D60-BFD8-6C61ED5C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05" y="1624376"/>
            <a:ext cx="2056079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E309272-FAF1-4C62-8BDD-FE56BF9D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4377"/>
            <a:ext cx="205608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2482B24C-852D-4406-AF14-354AE2AF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82" y="1624377"/>
            <a:ext cx="206309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41" y="2766220"/>
            <a:ext cx="5872818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spc="-15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아두이노</a:t>
            </a:r>
            <a:r>
              <a:rPr lang="ko-KR" altLang="en-US" sz="4800" b="1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 미사용</a:t>
            </a:r>
          </a:p>
        </p:txBody>
      </p:sp>
    </p:spTree>
    <p:extLst>
      <p:ext uri="{BB962C8B-B14F-4D97-AF65-F5344CB8AC3E}">
        <p14:creationId xmlns:p14="http://schemas.microsoft.com/office/powerpoint/2010/main" val="1929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아두이노 나노 정품 (Arduino Nano)">
            <a:extLst>
              <a:ext uri="{FF2B5EF4-FFF2-40B4-BE49-F238E27FC236}">
                <a16:creationId xmlns:a16="http://schemas.microsoft.com/office/drawing/2014/main" id="{B10EBE6B-E108-46C3-B26E-E4AFBF2AE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4" b="20155"/>
          <a:stretch/>
        </p:blipFill>
        <p:spPr bwMode="auto">
          <a:xfrm>
            <a:off x="235649" y="1384184"/>
            <a:ext cx="4667250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856 MCP3008 8-Channel 10-Bit ADC with SPI Interface Adafruit">
            <a:extLst>
              <a:ext uri="{FF2B5EF4-FFF2-40B4-BE49-F238E27FC236}">
                <a16:creationId xmlns:a16="http://schemas.microsoft.com/office/drawing/2014/main" id="{C8E65E64-E532-4F52-8238-73FA7F035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r="21073"/>
          <a:stretch/>
        </p:blipFill>
        <p:spPr bwMode="auto">
          <a:xfrm>
            <a:off x="4909890" y="1167445"/>
            <a:ext cx="3467100" cy="334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D13D63-7CF0-4C2F-BF9E-6EE4F835714C}"/>
              </a:ext>
            </a:extLst>
          </p:cNvPr>
          <p:cNvGrpSpPr/>
          <p:nvPr/>
        </p:nvGrpSpPr>
        <p:grpSpPr>
          <a:xfrm>
            <a:off x="4025900" y="2709541"/>
            <a:ext cx="1079500" cy="658283"/>
            <a:chOff x="4025900" y="2055197"/>
            <a:chExt cx="1079500" cy="65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173CEDF-AE8F-4DB9-8F3C-228C4B44F732}"/>
                </a:ext>
              </a:extLst>
            </p:cNvPr>
            <p:cNvSpPr/>
            <p:nvPr/>
          </p:nvSpPr>
          <p:spPr>
            <a:xfrm>
              <a:off x="4025900" y="2055197"/>
              <a:ext cx="1079500" cy="215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2고딕 OTF" panose="00000500000000000000" pitchFamily="50" charset="-127"/>
                <a:ea typeface="넥슨Lv2고딕 OTF" panose="00000500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391738-551E-4416-8056-51B13D716519}"/>
                </a:ext>
              </a:extLst>
            </p:cNvPr>
            <p:cNvSpPr/>
            <p:nvPr/>
          </p:nvSpPr>
          <p:spPr>
            <a:xfrm>
              <a:off x="4025900" y="2497580"/>
              <a:ext cx="1079500" cy="215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2고딕 OTF" panose="00000500000000000000" pitchFamily="50" charset="-127"/>
                <a:ea typeface="넥슨Lv2고딕 OTF" panose="000005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EDAABA-81FA-441B-80B4-793444EFA90F}"/>
              </a:ext>
            </a:extLst>
          </p:cNvPr>
          <p:cNvGrpSpPr/>
          <p:nvPr/>
        </p:nvGrpSpPr>
        <p:grpSpPr>
          <a:xfrm>
            <a:off x="1481250" y="4466271"/>
            <a:ext cx="6181500" cy="1474506"/>
            <a:chOff x="1481250" y="4466271"/>
            <a:chExt cx="6181500" cy="14745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DEF6E-4EDD-45E8-9A42-08ADB7D4C325}"/>
                </a:ext>
              </a:extLst>
            </p:cNvPr>
            <p:cNvSpPr txBox="1"/>
            <p:nvPr/>
          </p:nvSpPr>
          <p:spPr>
            <a:xfrm>
              <a:off x="1481250" y="4466271"/>
              <a:ext cx="6181500" cy="1474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spc="-150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아두이노의</a:t>
              </a:r>
              <a:r>
                <a:rPr lang="ko-KR" altLang="en-US" sz="3200" spc="-15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</a:t>
              </a:r>
              <a:r>
                <a:rPr lang="en-US" altLang="ko-KR" sz="3200" spc="-15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GPL </a:t>
              </a:r>
              <a:r>
                <a:rPr lang="ko-KR" altLang="en-US" sz="3200" spc="-150" dirty="0" err="1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라이선스로부터도</a:t>
              </a:r>
              <a:endParaRPr lang="en-US" altLang="ko-KR" sz="32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spc="-150" dirty="0"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자유로워질 수 있음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923385-C30C-4C69-9E24-DAA98B94D3FB}"/>
                </a:ext>
              </a:extLst>
            </p:cNvPr>
            <p:cNvSpPr txBox="1"/>
            <p:nvPr/>
          </p:nvSpPr>
          <p:spPr>
            <a:xfrm>
              <a:off x="2634144" y="5344825"/>
              <a:ext cx="1820410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자유로워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9" y="2766220"/>
            <a:ext cx="5729942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1 : N  </a:t>
            </a:r>
            <a:r>
              <a:rPr lang="ko-KR" altLang="en-US" sz="4800" b="1" spc="-15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반납기</a:t>
            </a:r>
            <a:endParaRPr lang="ko-KR" altLang="en-US" sz="4800" b="1" spc="-15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E22E6-E00E-49EE-93B8-180A281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03" y="2164361"/>
            <a:ext cx="5437354" cy="1821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50800" dir="4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3B548-5570-4A82-982E-D2BB91410A7C}"/>
              </a:ext>
            </a:extLst>
          </p:cNvPr>
          <p:cNvSpPr txBox="1"/>
          <p:nvPr/>
        </p:nvSpPr>
        <p:spPr>
          <a:xfrm>
            <a:off x="1922323" y="4633642"/>
            <a:ext cx="5907386" cy="86177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</a:t>
            </a: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“</a:t>
            </a:r>
            <a:r>
              <a:rPr lang="ko-KR" altLang="en-US" sz="5000" dirty="0">
                <a:ln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chemeClr val="tx1">
                      <a:alpha val="30000"/>
                    </a:scheme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앱</a:t>
            </a: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”</a:t>
            </a:r>
            <a:r>
              <a:rPr lang="ko-KR" altLang="en-US" sz="5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아시나요</a:t>
            </a:r>
            <a:r>
              <a:rPr lang="en-US" altLang="ko-KR" sz="5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</a:t>
            </a:r>
            <a:endParaRPr lang="ko-KR" altLang="en-US" sz="5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49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2DCBA-F176-4D99-BBFD-C6BA9973EC2C}"/>
              </a:ext>
            </a:extLst>
          </p:cNvPr>
          <p:cNvSpPr txBox="1"/>
          <p:nvPr/>
        </p:nvSpPr>
        <p:spPr>
          <a:xfrm>
            <a:off x="2209001" y="3429000"/>
            <a:ext cx="4907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기기 </a:t>
            </a:r>
            <a:r>
              <a:rPr lang="en-US" altLang="ko-KR" sz="4000" spc="-15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4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 </a:t>
            </a:r>
            <a:r>
              <a:rPr lang="en-US" altLang="ko-KR" sz="4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4000" spc="-150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반납기</a:t>
            </a:r>
            <a:r>
              <a:rPr lang="ko-KR" altLang="en-US" sz="4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4000" spc="-150" dirty="0">
                <a:solidFill>
                  <a:srgbClr val="0070C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4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91AD0-9D9A-46DC-A6FE-66EE26775063}"/>
              </a:ext>
            </a:extLst>
          </p:cNvPr>
          <p:cNvSpPr txBox="1"/>
          <p:nvPr/>
        </p:nvSpPr>
        <p:spPr>
          <a:xfrm>
            <a:off x="1664063" y="1535489"/>
            <a:ext cx="589441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기기 </a:t>
            </a:r>
            <a:r>
              <a:rPr lang="en-US" altLang="ko-KR" sz="4000" spc="-15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N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  </a:t>
            </a:r>
            <a:r>
              <a:rPr lang="en-US" altLang="ko-KR" sz="4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 </a:t>
            </a:r>
            <a:r>
              <a:rPr lang="ko-KR" altLang="en-US" sz="4000" spc="-15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반납기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4000" spc="-150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대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052770-0262-4014-98AC-3C223C26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47" y="3531297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5BE7D21-65F4-4865-92E2-BFCDA2B9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0"/>
          <a:stretch/>
        </p:blipFill>
        <p:spPr bwMode="auto">
          <a:xfrm>
            <a:off x="5644545" y="4607624"/>
            <a:ext cx="1769246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E522AB4-D6AC-43B9-972C-9CE373A17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2"/>
          <a:stretch/>
        </p:blipFill>
        <p:spPr bwMode="auto">
          <a:xfrm>
            <a:off x="5143171" y="3131249"/>
            <a:ext cx="2771994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9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6945 L 3.33333E-6 -2.96296E-6 " pathEditMode="relative" rAng="0" ptsTypes="AA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510E66-036D-4829-BE0C-BF1F3551C6E5}"/>
              </a:ext>
            </a:extLst>
          </p:cNvPr>
          <p:cNvSpPr/>
          <p:nvPr/>
        </p:nvSpPr>
        <p:spPr>
          <a:xfrm>
            <a:off x="4144163" y="3724714"/>
            <a:ext cx="1157681" cy="402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5E640-7DD5-4C2E-ADAA-F90199B4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51" y="2162160"/>
            <a:ext cx="7886700" cy="22756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📃</a:t>
            </a:r>
            <a:b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</a:b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자세한 내용은 </a:t>
            </a:r>
            <a:r>
              <a:rPr lang="ko-KR" altLang="en-US" sz="2400" spc="-15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깃북</a:t>
            </a:r>
            <a:r>
              <a:rPr lang="ko-KR" altLang="en-US" sz="2400" spc="-15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참조 </a:t>
            </a:r>
            <a:r>
              <a:rPr lang="ko-KR" altLang="en-US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부탁드립니다</a:t>
            </a:r>
            <a:r>
              <a:rPr lang="en-US" altLang="ko-KR" sz="24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24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94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D0D1B-066E-4A37-B8CB-12339732F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82950" y="3092450"/>
            <a:ext cx="2578100" cy="673100"/>
          </a:xfrm>
        </p:spPr>
        <p:txBody>
          <a:bodyPr>
            <a:normAutofit fontScale="90000"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CCAA3-73FE-4BFA-AE09-78B89300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840" y="4943914"/>
            <a:ext cx="2796320" cy="55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86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3FDE9-16A9-4DA1-8435-F720336505FE}"/>
              </a:ext>
            </a:extLst>
          </p:cNvPr>
          <p:cNvSpPr txBox="1"/>
          <p:nvPr/>
        </p:nvSpPr>
        <p:spPr>
          <a:xfrm rot="20989818">
            <a:off x="241086" y="1604493"/>
            <a:ext cx="6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해제했는데도 카메라가 켜지지 않아요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6C090-DB63-47D1-A58F-56D20A3FB711}"/>
              </a:ext>
            </a:extLst>
          </p:cNvPr>
          <p:cNvSpPr txBox="1"/>
          <p:nvPr/>
        </p:nvSpPr>
        <p:spPr>
          <a:xfrm>
            <a:off x="2670564" y="2284915"/>
            <a:ext cx="556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앱을 설치하니 핸드폰이 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느려졌어요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58F39-0E7E-40F2-8746-30F1FE98F14E}"/>
              </a:ext>
            </a:extLst>
          </p:cNvPr>
          <p:cNvSpPr txBox="1"/>
          <p:nvPr/>
        </p:nvSpPr>
        <p:spPr>
          <a:xfrm>
            <a:off x="4018275" y="2914561"/>
            <a:ext cx="512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*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브는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왜 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강제종료시키죠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2B3BE3-C427-4ACA-B74F-5AFF920F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7827">
            <a:off x="803663" y="5005184"/>
            <a:ext cx="3733802" cy="879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A9D9A5-E33A-495D-B5D8-8511668D62DD}"/>
              </a:ext>
            </a:extLst>
          </p:cNvPr>
          <p:cNvSpPr txBox="1"/>
          <p:nvPr/>
        </p:nvSpPr>
        <p:spPr>
          <a:xfrm rot="431126">
            <a:off x="2945317" y="5535185"/>
            <a:ext cx="58663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권한은 왜 요구하죠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  <a:p>
            <a:pPr algn="ctr"/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제 핸드폰을 어떻게 하려는 건가요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5453-C42D-45C6-B355-862D391F5A96}"/>
              </a:ext>
            </a:extLst>
          </p:cNvPr>
          <p:cNvSpPr txBox="1"/>
          <p:nvPr/>
        </p:nvSpPr>
        <p:spPr>
          <a:xfrm>
            <a:off x="2772513" y="3481777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많은 </a:t>
            </a:r>
            <a:r>
              <a:rPr lang="ko-KR" altLang="en-US" sz="5400" spc="600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FF0000">
                      <a:alpha val="30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불편</a:t>
            </a:r>
            <a:r>
              <a:rPr lang="ko-KR" altLang="en-US" sz="5400" spc="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과 </a:t>
            </a:r>
            <a:r>
              <a:rPr lang="ko-KR" altLang="en-US" sz="5400" spc="600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FF0000">
                      <a:alpha val="30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불안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5384B-79C4-43F6-874B-6FAFA448AB91}"/>
              </a:ext>
            </a:extLst>
          </p:cNvPr>
          <p:cNvSpPr txBox="1"/>
          <p:nvPr/>
        </p:nvSpPr>
        <p:spPr>
          <a:xfrm>
            <a:off x="251799" y="12484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개발동기</a:t>
            </a:r>
          </a:p>
        </p:txBody>
      </p:sp>
      <p:pic>
        <p:nvPicPr>
          <p:cNvPr id="3074" name="Picture 2" descr="아이폰 SE 2020 스펙 비교">
            <a:extLst>
              <a:ext uri="{FF2B5EF4-FFF2-40B4-BE49-F238E27FC236}">
                <a16:creationId xmlns:a16="http://schemas.microsoft.com/office/drawing/2014/main" id="{220817C3-9EA2-413A-9220-C3985184B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3" t="7744" r="20179" b="8181"/>
          <a:stretch/>
        </p:blipFill>
        <p:spPr bwMode="auto">
          <a:xfrm>
            <a:off x="565422" y="2640971"/>
            <a:ext cx="1602852" cy="18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1.38889E-6 -0.06342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13 L 0 0.00162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851 L 0 4.44444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2685 L 0 1.85185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10" grpId="0"/>
      <p:bldP spid="10" grpId="1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6C68CF-A7A3-4090-9A78-DCDA7F4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53" y="1362914"/>
            <a:ext cx="8456097" cy="2279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63A936-3760-47E5-809E-010414B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9" y="2276998"/>
            <a:ext cx="7008762" cy="660402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FF0000">
                <a:alpha val="3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76F82-08E9-489F-A4DA-6D96475B11A9}"/>
              </a:ext>
            </a:extLst>
          </p:cNvPr>
          <p:cNvSpPr txBox="1"/>
          <p:nvPr/>
        </p:nvSpPr>
        <p:spPr>
          <a:xfrm>
            <a:off x="1053249" y="3963107"/>
            <a:ext cx="7037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28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국방모바일보안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 탄생하는게 아닌지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811B0-51AF-467E-86B3-4BE24D6B5204}"/>
              </a:ext>
            </a:extLst>
          </p:cNvPr>
          <p:cNvSpPr txBox="1"/>
          <p:nvPr/>
        </p:nvSpPr>
        <p:spPr>
          <a:xfrm>
            <a:off x="1546173" y="4556562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정말 앱만으로 반납을 통제해야 하는지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DDA9-AD86-4DFD-B40B-3994780911BD}"/>
              </a:ext>
            </a:extLst>
          </p:cNvPr>
          <p:cNvSpPr txBox="1"/>
          <p:nvPr/>
        </p:nvSpPr>
        <p:spPr>
          <a:xfrm>
            <a:off x="1264043" y="5495088"/>
            <a:ext cx="6615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rgbClr val="3333FF"/>
                  </a:solidFill>
                </a:ln>
                <a:solidFill>
                  <a:srgbClr val="3333FF"/>
                </a:solidFill>
                <a:effectLst>
                  <a:outerShdw blurRad="50800" dist="50800" dir="5400000" algn="ctr" rotWithShape="0">
                    <a:srgbClr val="3333FF">
                      <a:alpha val="30000"/>
                    </a:srgb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IoT</a:t>
            </a:r>
            <a:r>
              <a:rPr lang="ko-KR" altLang="en-US" sz="4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로도</a:t>
            </a:r>
            <a:r>
              <a:rPr lang="en-US" altLang="ko-KR" sz="4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… </a:t>
            </a:r>
            <a:r>
              <a:rPr lang="ko-KR" altLang="en-US" sz="4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될 것 같은데</a:t>
            </a:r>
            <a:r>
              <a:rPr lang="en-US" altLang="ko-KR" sz="4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?!</a:t>
            </a:r>
            <a:endParaRPr lang="ko-KR" altLang="en-US" sz="48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5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079 L 0 -2.22222E-6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518 L 0 3.7037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7A10B-46E5-4E6D-A7D6-6812F022E7BF}"/>
              </a:ext>
            </a:extLst>
          </p:cNvPr>
          <p:cNvSpPr txBox="1"/>
          <p:nvPr/>
        </p:nvSpPr>
        <p:spPr>
          <a:xfrm>
            <a:off x="581136" y="3171097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💡 </a:t>
            </a: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비대면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으로 이루어져야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1EE92-C612-41A5-B674-63EBA00C9552}"/>
              </a:ext>
            </a:extLst>
          </p:cNvPr>
          <p:cNvSpPr txBox="1"/>
          <p:nvPr/>
        </p:nvSpPr>
        <p:spPr>
          <a:xfrm>
            <a:off x="581136" y="3919406"/>
            <a:ext cx="5827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💡 앱에서 </a:t>
            </a:r>
            <a:r>
              <a:rPr lang="ko-KR" altLang="en-US" sz="2800" b="1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많은 권한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요구하면 안됨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8CFE9-DD28-4396-A0C7-C4D866E4A27A}"/>
              </a:ext>
            </a:extLst>
          </p:cNvPr>
          <p:cNvSpPr txBox="1"/>
          <p:nvPr/>
        </p:nvSpPr>
        <p:spPr>
          <a:xfrm>
            <a:off x="581136" y="4667715"/>
            <a:ext cx="774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💡 비정상 </a:t>
            </a:r>
            <a:r>
              <a:rPr lang="ko-KR" altLang="en-US" sz="2800" spc="-15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반납 행위에 </a:t>
            </a:r>
            <a:r>
              <a:rPr lang="ko-KR" altLang="en-US" sz="28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충분한 </a:t>
            </a: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방어력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갖춰야 함</a:t>
            </a:r>
            <a:endParaRPr lang="en-US" altLang="ko-KR" sz="2800" spc="-15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FFEA1-B573-46ED-A75E-90EC1CD9308E}"/>
              </a:ext>
            </a:extLst>
          </p:cNvPr>
          <p:cNvSpPr txBox="1"/>
          <p:nvPr/>
        </p:nvSpPr>
        <p:spPr>
          <a:xfrm>
            <a:off x="581138" y="5416023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💡 </a:t>
            </a:r>
            <a:r>
              <a:rPr lang="ko-KR" altLang="en-US" sz="2800" b="1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기종에 무관</a:t>
            </a:r>
            <a:r>
              <a:rPr lang="ko-KR" altLang="en-US" sz="2800" spc="-15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하게 적용할 수 있어야 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1064705" y="1836342"/>
            <a:ext cx="7256477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비대면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반납 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‘</a:t>
            </a:r>
            <a:r>
              <a:rPr lang="ko-KR" altLang="en-US" sz="4000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시스템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’</a:t>
            </a:r>
            <a:r>
              <a:rPr lang="ko-KR" altLang="en-US" sz="4000" spc="-1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을 만들자</a:t>
            </a:r>
            <a:r>
              <a:rPr lang="en-US" altLang="ko-KR" sz="4000" spc="-150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!</a:t>
            </a:r>
            <a:endParaRPr lang="ko-KR" altLang="en-US" sz="4000" spc="-15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56D8B-7533-4E05-A29C-B307A2A3BE2B}"/>
              </a:ext>
            </a:extLst>
          </p:cNvPr>
          <p:cNvSpPr txBox="1"/>
          <p:nvPr/>
        </p:nvSpPr>
        <p:spPr>
          <a:xfrm>
            <a:off x="251799" y="124842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목표설정</a:t>
            </a:r>
          </a:p>
        </p:txBody>
      </p:sp>
    </p:spTree>
    <p:extLst>
      <p:ext uri="{BB962C8B-B14F-4D97-AF65-F5344CB8AC3E}">
        <p14:creationId xmlns:p14="http://schemas.microsoft.com/office/powerpoint/2010/main" val="3409083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9236 L -0.00017 0.00023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13 L 1.94444E-6 -2.22222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338 L 0.00086 1.11022E-1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19 L 2.77778E-6 2.22222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EBAB8-DD15-43DC-9B1A-A1C15FDD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90" y="2142681"/>
            <a:ext cx="6083730" cy="39565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B3069C-D2A7-4DBB-9BA8-854C60B053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632" y="948287"/>
            <a:ext cx="7886700" cy="6016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이를 만족시킬 수 있는 시스템</a:t>
            </a:r>
            <a:r>
              <a:rPr lang="en-US" altLang="ko-KR" sz="36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..?</a:t>
            </a:r>
            <a:endParaRPr lang="ko-KR" altLang="en-US" sz="36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FB6814-611E-4CE7-BC43-6531B045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0"/>
          <a:stretch/>
        </p:blipFill>
        <p:spPr bwMode="auto">
          <a:xfrm>
            <a:off x="463550" y="2113637"/>
            <a:ext cx="2289174" cy="4482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E681B-434F-4FAB-B9E5-5F432E19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0" b="1278"/>
          <a:stretch/>
        </p:blipFill>
        <p:spPr bwMode="auto">
          <a:xfrm>
            <a:off x="2326919" y="1565274"/>
            <a:ext cx="2289174" cy="5257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A11F9F-DC00-4D8A-8506-9C0AD0DC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81" y="2367002"/>
            <a:ext cx="2512907" cy="426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302D0E-4545-44E7-BBE7-97102B77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26" y="2041053"/>
            <a:ext cx="2453920" cy="4482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A3CBF2-7585-4FA2-BA36-2D07D907D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27" y="2239295"/>
            <a:ext cx="3338766" cy="254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6E525E-1837-4478-86D3-183386CC8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554" y="3616631"/>
            <a:ext cx="3165181" cy="2041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1AA3C1-AAC6-4A9A-846F-547C204F0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982" y="2410640"/>
            <a:ext cx="3394931" cy="187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8388-EC19-44F8-A622-23F43D38100E}"/>
              </a:ext>
            </a:extLst>
          </p:cNvPr>
          <p:cNvSpPr txBox="1"/>
          <p:nvPr/>
        </p:nvSpPr>
        <p:spPr>
          <a:xfrm>
            <a:off x="251799" y="124842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078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610D52-8AD1-46CA-9B68-2F74969B7D71}"/>
              </a:ext>
            </a:extLst>
          </p:cNvPr>
          <p:cNvSpPr/>
          <p:nvPr/>
        </p:nvSpPr>
        <p:spPr>
          <a:xfrm>
            <a:off x="3709853" y="190717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52525"/>
                </a:solidFill>
              </a:rPr>
              <a:t>서버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A1DE94-EED3-4D54-83A4-3593E52F5A86}"/>
              </a:ext>
            </a:extLst>
          </p:cNvPr>
          <p:cNvSpPr/>
          <p:nvPr/>
        </p:nvSpPr>
        <p:spPr>
          <a:xfrm>
            <a:off x="1319351" y="436734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52525"/>
                </a:solidFill>
              </a:rPr>
              <a:t>스마트폰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F79C8-4AF5-4EFA-980C-701DAE4FAC21}"/>
              </a:ext>
            </a:extLst>
          </p:cNvPr>
          <p:cNvSpPr/>
          <p:nvPr/>
        </p:nvSpPr>
        <p:spPr>
          <a:xfrm>
            <a:off x="6100356" y="436734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252525"/>
                </a:solidFill>
              </a:rPr>
              <a:t>반납기</a:t>
            </a:r>
            <a:endParaRPr lang="en-US" altLang="ko-KR" dirty="0">
              <a:solidFill>
                <a:srgbClr val="252525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4FC67A-206E-4FA3-8C87-CD4C670E8187}"/>
              </a:ext>
            </a:extLst>
          </p:cNvPr>
          <p:cNvCxnSpPr/>
          <p:nvPr/>
        </p:nvCxnSpPr>
        <p:spPr>
          <a:xfrm>
            <a:off x="3352802" y="4898571"/>
            <a:ext cx="245581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269A9E-0C09-4865-8507-B36ED32685D7}"/>
              </a:ext>
            </a:extLst>
          </p:cNvPr>
          <p:cNvCxnSpPr>
            <a:cxnSpLocks/>
          </p:cNvCxnSpPr>
          <p:nvPr/>
        </p:nvCxnSpPr>
        <p:spPr>
          <a:xfrm flipH="1" flipV="1">
            <a:off x="5625739" y="2490654"/>
            <a:ext cx="1336765" cy="158495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8D5A95-ADF5-4FE2-A3F0-3B28AC032195}"/>
              </a:ext>
            </a:extLst>
          </p:cNvPr>
          <p:cNvCxnSpPr>
            <a:cxnSpLocks/>
          </p:cNvCxnSpPr>
          <p:nvPr/>
        </p:nvCxnSpPr>
        <p:spPr>
          <a:xfrm flipH="1">
            <a:off x="2211977" y="2490654"/>
            <a:ext cx="1188152" cy="15239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CE7A02-ECE8-4C08-BEDF-7FBA9E55F586}"/>
              </a:ext>
            </a:extLst>
          </p:cNvPr>
          <p:cNvSpPr txBox="1"/>
          <p:nvPr/>
        </p:nvSpPr>
        <p:spPr>
          <a:xfrm>
            <a:off x="4117281" y="49995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QR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1DAD4-76E4-4F29-8C1E-D426062CC5D4}"/>
              </a:ext>
            </a:extLst>
          </p:cNvPr>
          <p:cNvSpPr txBox="1"/>
          <p:nvPr/>
        </p:nvSpPr>
        <p:spPr>
          <a:xfrm>
            <a:off x="6294121" y="2883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46CCB-1661-4CC9-9ECD-70A531A242AC}"/>
              </a:ext>
            </a:extLst>
          </p:cNvPr>
          <p:cNvSpPr txBox="1"/>
          <p:nvPr/>
        </p:nvSpPr>
        <p:spPr>
          <a:xfrm>
            <a:off x="2216332" y="2883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난수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9557E8-B4AB-4364-8966-C002D3146983}"/>
              </a:ext>
            </a:extLst>
          </p:cNvPr>
          <p:cNvSpPr txBox="1"/>
          <p:nvPr/>
        </p:nvSpPr>
        <p:spPr>
          <a:xfrm>
            <a:off x="6782129" y="2864047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(+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무게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사진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>
            <a:extLst>
              <a:ext uri="{FF2B5EF4-FFF2-40B4-BE49-F238E27FC236}">
                <a16:creationId xmlns:a16="http://schemas.microsoft.com/office/drawing/2014/main" id="{F088369D-45BD-4D6A-A64D-5D2D6539504B}"/>
              </a:ext>
            </a:extLst>
          </p:cNvPr>
          <p:cNvSpPr/>
          <p:nvPr/>
        </p:nvSpPr>
        <p:spPr>
          <a:xfrm>
            <a:off x="0" y="2361861"/>
            <a:ext cx="9144000" cy="213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28">
            <a:extLst>
              <a:ext uri="{FF2B5EF4-FFF2-40B4-BE49-F238E27FC236}">
                <a16:creationId xmlns:a16="http://schemas.microsoft.com/office/drawing/2014/main" id="{54C8CB6F-C911-40CD-B035-9064D693EB49}"/>
              </a:ext>
            </a:extLst>
          </p:cNvPr>
          <p:cNvSpPr/>
          <p:nvPr/>
        </p:nvSpPr>
        <p:spPr>
          <a:xfrm>
            <a:off x="7434806" y="3287092"/>
            <a:ext cx="279105" cy="283816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27">
            <a:extLst>
              <a:ext uri="{FF2B5EF4-FFF2-40B4-BE49-F238E27FC236}">
                <a16:creationId xmlns:a16="http://schemas.microsoft.com/office/drawing/2014/main" id="{47C354B7-5DE8-4659-8474-2F77CBA407B6}"/>
              </a:ext>
            </a:extLst>
          </p:cNvPr>
          <p:cNvSpPr/>
          <p:nvPr/>
        </p:nvSpPr>
        <p:spPr>
          <a:xfrm>
            <a:off x="2392981" y="3292582"/>
            <a:ext cx="279105" cy="283816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25">
            <a:extLst>
              <a:ext uri="{FF2B5EF4-FFF2-40B4-BE49-F238E27FC236}">
                <a16:creationId xmlns:a16="http://schemas.microsoft.com/office/drawing/2014/main" id="{FB8FCB2C-FFDF-4C82-97C9-B88A7026DDC1}"/>
              </a:ext>
            </a:extLst>
          </p:cNvPr>
          <p:cNvSpPr/>
          <p:nvPr/>
        </p:nvSpPr>
        <p:spPr>
          <a:xfrm>
            <a:off x="2854525" y="3281481"/>
            <a:ext cx="279105" cy="283816"/>
          </a:xfrm>
          <a:prstGeom prst="ellipse">
            <a:avLst/>
          </a:prstGeom>
          <a:solidFill>
            <a:srgbClr val="FF5A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9C8D2EA2-A3CB-40E5-B3A3-8B7B7738890A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3">
            <a:extLst>
              <a:ext uri="{FF2B5EF4-FFF2-40B4-BE49-F238E27FC236}">
                <a16:creationId xmlns:a16="http://schemas.microsoft.com/office/drawing/2014/main" id="{481FFA0A-E897-473F-B805-39863100962C}"/>
              </a:ext>
            </a:extLst>
          </p:cNvPr>
          <p:cNvSpPr/>
          <p:nvPr/>
        </p:nvSpPr>
        <p:spPr>
          <a:xfrm flipV="1">
            <a:off x="731337" y="1060193"/>
            <a:ext cx="2397759" cy="2388506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D9381C7-D57F-4A3D-97B4-42A0C81EC11F}"/>
              </a:ext>
            </a:extLst>
          </p:cNvPr>
          <p:cNvGrpSpPr/>
          <p:nvPr/>
        </p:nvGrpSpPr>
        <p:grpSpPr>
          <a:xfrm>
            <a:off x="1005471" y="1123878"/>
            <a:ext cx="2216239" cy="1311233"/>
            <a:chOff x="1887605" y="1034183"/>
            <a:chExt cx="2216239" cy="1311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9932A-D81D-4C45-9F59-36B0A7C65422}"/>
                </a:ext>
              </a:extLst>
            </p:cNvPr>
            <p:cNvSpPr txBox="1"/>
            <p:nvPr/>
          </p:nvSpPr>
          <p:spPr>
            <a:xfrm>
              <a:off x="1887605" y="1034183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ree Serif" panose="02000503040000020004" pitchFamily="2" charset="0"/>
                </a:rPr>
                <a:t>Q</a:t>
              </a: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32365D1-8932-4FAE-A311-CE77018F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606" y="1729863"/>
              <a:ext cx="2216238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QR</a:t>
              </a:r>
              <a:r>
                <a:rPr lang="ko-KR" altLang="en-US" sz="200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코드를 사용하자</a:t>
              </a:r>
              <a:r>
                <a:rPr lang="en-US" altLang="ko-KR" sz="2000" dirty="0">
                  <a:solidFill>
                    <a:schemeClr val="tx1"/>
                  </a:solidFill>
                  <a:effectLst/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!</a:t>
              </a:r>
              <a:endParaRPr lang="en-US" altLang="ko-KR" sz="2000" b="0" dirty="0">
                <a:solidFill>
                  <a:schemeClr val="tx1"/>
                </a:solidFill>
                <a:effectLst/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AF1D49A5-179B-4BF1-BBC3-44D2063A42CF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B9755F-87F5-480F-94E9-7EF2D08841DF}"/>
              </a:ext>
            </a:extLst>
          </p:cNvPr>
          <p:cNvGrpSpPr/>
          <p:nvPr/>
        </p:nvGrpSpPr>
        <p:grpSpPr>
          <a:xfrm>
            <a:off x="3729761" y="3434490"/>
            <a:ext cx="5400312" cy="3138548"/>
            <a:chOff x="3729761" y="3434490"/>
            <a:chExt cx="5400312" cy="313854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F2EE527-311D-4F3E-868E-28D162F7C201}"/>
                </a:ext>
              </a:extLst>
            </p:cNvPr>
            <p:cNvSpPr/>
            <p:nvPr/>
          </p:nvSpPr>
          <p:spPr>
            <a:xfrm>
              <a:off x="4053023" y="3434490"/>
              <a:ext cx="4753789" cy="3138548"/>
            </a:xfrm>
            <a:custGeom>
              <a:avLst/>
              <a:gdLst>
                <a:gd name="connsiteX0" fmla="*/ 322527 w 2743200"/>
                <a:gd name="connsiteY0" fmla="*/ 2445487 h 2445487"/>
                <a:gd name="connsiteX1" fmla="*/ 2420673 w 2743200"/>
                <a:gd name="connsiteY1" fmla="*/ 2445487 h 2445487"/>
                <a:gd name="connsiteX2" fmla="*/ 2743200 w 2743200"/>
                <a:gd name="connsiteY2" fmla="*/ 2122960 h 2445487"/>
                <a:gd name="connsiteX3" fmla="*/ 2743200 w 2743200"/>
                <a:gd name="connsiteY3" fmla="*/ 832889 h 2445487"/>
                <a:gd name="connsiteX4" fmla="*/ 2601001 w 2743200"/>
                <a:gd name="connsiteY4" fmla="*/ 565445 h 2445487"/>
                <a:gd name="connsiteX5" fmla="*/ 2590637 w 2743200"/>
                <a:gd name="connsiteY5" fmla="*/ 559819 h 2445487"/>
                <a:gd name="connsiteX6" fmla="*/ 2030818 w 2743200"/>
                <a:gd name="connsiteY6" fmla="*/ 0 h 2445487"/>
                <a:gd name="connsiteX7" fmla="*/ 2030818 w 2743200"/>
                <a:gd name="connsiteY7" fmla="*/ 510362 h 2445487"/>
                <a:gd name="connsiteX8" fmla="*/ 322527 w 2743200"/>
                <a:gd name="connsiteY8" fmla="*/ 510362 h 2445487"/>
                <a:gd name="connsiteX9" fmla="*/ 0 w 2743200"/>
                <a:gd name="connsiteY9" fmla="*/ 832889 h 2445487"/>
                <a:gd name="connsiteX10" fmla="*/ 0 w 2743200"/>
                <a:gd name="connsiteY10" fmla="*/ 2122960 h 2445487"/>
                <a:gd name="connsiteX11" fmla="*/ 322527 w 2743200"/>
                <a:gd name="connsiteY11" fmla="*/ 2445487 h 24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200" h="2445487">
                  <a:moveTo>
                    <a:pt x="322527" y="2445487"/>
                  </a:moveTo>
                  <a:lnTo>
                    <a:pt x="2420673" y="2445487"/>
                  </a:lnTo>
                  <a:cubicBezTo>
                    <a:pt x="2598800" y="2445487"/>
                    <a:pt x="2743200" y="2301087"/>
                    <a:pt x="2743200" y="2122960"/>
                  </a:cubicBezTo>
                  <a:lnTo>
                    <a:pt x="2743200" y="832889"/>
                  </a:lnTo>
                  <a:cubicBezTo>
                    <a:pt x="2743200" y="721560"/>
                    <a:pt x="2686794" y="623405"/>
                    <a:pt x="2601001" y="565445"/>
                  </a:cubicBezTo>
                  <a:lnTo>
                    <a:pt x="2590637" y="559819"/>
                  </a:lnTo>
                  <a:lnTo>
                    <a:pt x="2030818" y="0"/>
                  </a:lnTo>
                  <a:lnTo>
                    <a:pt x="2030818" y="510362"/>
                  </a:lnTo>
                  <a:lnTo>
                    <a:pt x="322527" y="510362"/>
                  </a:lnTo>
                  <a:cubicBezTo>
                    <a:pt x="144400" y="510362"/>
                    <a:pt x="0" y="654762"/>
                    <a:pt x="0" y="832889"/>
                  </a:cubicBezTo>
                  <a:lnTo>
                    <a:pt x="0" y="2122960"/>
                  </a:lnTo>
                  <a:cubicBezTo>
                    <a:pt x="0" y="2301087"/>
                    <a:pt x="144400" y="2445487"/>
                    <a:pt x="322527" y="244548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899EB758-9088-4D93-A7CD-EE79D02E4655}"/>
                </a:ext>
              </a:extLst>
            </p:cNvPr>
            <p:cNvGrpSpPr/>
            <p:nvPr/>
          </p:nvGrpSpPr>
          <p:grpSpPr>
            <a:xfrm>
              <a:off x="3729761" y="4098669"/>
              <a:ext cx="5400312" cy="1943139"/>
              <a:chOff x="1547946" y="1068611"/>
              <a:chExt cx="3240634" cy="2538681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6377FC-EDB1-4191-A955-3D8962C0C171}"/>
                  </a:ext>
                </a:extLst>
              </p:cNvPr>
              <p:cNvSpPr txBox="1"/>
              <p:nvPr/>
            </p:nvSpPr>
            <p:spPr>
              <a:xfrm>
                <a:off x="1908872" y="1068611"/>
                <a:ext cx="1463639" cy="757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ee Serif" panose="02000503040000020004" pitchFamily="2" charset="0"/>
                  </a:rPr>
                  <a:t>Solution</a:t>
                </a:r>
              </a:p>
            </p:txBody>
          </p:sp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AE15C34F-B331-496D-9D20-2EEFF18B5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7946" y="2027271"/>
                <a:ext cx="3240634" cy="158002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기기가 반납기에  들어간 </a:t>
                </a:r>
                <a:r>
                  <a:rPr lang="ko-KR" altLang="en-US" sz="2800" b="0" spc="-150" dirty="0">
                    <a:solidFill>
                      <a:srgbClr val="FF0000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후</a:t>
                </a: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에 </a:t>
                </a:r>
                <a:endParaRPr lang="en-US" altLang="ko-KR" sz="2800" b="0" spc="-150" dirty="0">
                  <a:solidFill>
                    <a:schemeClr val="tx1"/>
                  </a:solidFill>
                  <a:effectLst/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앱에 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난수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를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전송</a:t>
                </a: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하자</a:t>
                </a:r>
                <a:endParaRPr lang="en-US" altLang="ko-KR" sz="2800" b="0" spc="-150" dirty="0">
                  <a:solidFill>
                    <a:schemeClr val="tx1"/>
                  </a:solidFill>
                  <a:effectLst/>
                  <a:latin typeface="KoPub돋움체 Bold" panose="00000800000000000000" pitchFamily="2" charset="-127"/>
                  <a:ea typeface="KoPub돋움체 Bold" panose="00000800000000000000" pitchFamily="2" charset="-127"/>
                </a:endParaRPr>
              </a:p>
            </p:txBody>
          </p:sp>
          <p:cxnSp>
            <p:nvCxnSpPr>
              <p:cNvPr id="18" name="Straight Connector 20">
                <a:extLst>
                  <a:ext uri="{FF2B5EF4-FFF2-40B4-BE49-F238E27FC236}">
                    <a16:creationId xmlns:a16="http://schemas.microsoft.com/office/drawing/2014/main" id="{9ED2801B-4C97-4D10-8AB7-C5677F08FFB4}"/>
                  </a:ext>
                </a:extLst>
              </p:cNvPr>
              <p:cNvCxnSpPr/>
              <p:nvPr/>
            </p:nvCxnSpPr>
            <p:spPr>
              <a:xfrm>
                <a:off x="1886843" y="1884361"/>
                <a:ext cx="2920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BD584A-C47E-4F25-8736-F76DA5BF8C71}"/>
              </a:ext>
            </a:extLst>
          </p:cNvPr>
          <p:cNvGrpSpPr/>
          <p:nvPr/>
        </p:nvGrpSpPr>
        <p:grpSpPr>
          <a:xfrm>
            <a:off x="871424" y="3429000"/>
            <a:ext cx="2900121" cy="2666652"/>
            <a:chOff x="871422" y="3429000"/>
            <a:chExt cx="2900121" cy="2666652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C126EDF6-636D-4C79-9491-1B937E5616B6}"/>
                </a:ext>
              </a:extLst>
            </p:cNvPr>
            <p:cNvSpPr/>
            <p:nvPr/>
          </p:nvSpPr>
          <p:spPr>
            <a:xfrm>
              <a:off x="871422" y="3429000"/>
              <a:ext cx="2900121" cy="2666652"/>
            </a:xfrm>
            <a:custGeom>
              <a:avLst/>
              <a:gdLst>
                <a:gd name="connsiteX0" fmla="*/ 322527 w 2743200"/>
                <a:gd name="connsiteY0" fmla="*/ 2445487 h 2445487"/>
                <a:gd name="connsiteX1" fmla="*/ 2420673 w 2743200"/>
                <a:gd name="connsiteY1" fmla="*/ 2445487 h 2445487"/>
                <a:gd name="connsiteX2" fmla="*/ 2743200 w 2743200"/>
                <a:gd name="connsiteY2" fmla="*/ 2122960 h 2445487"/>
                <a:gd name="connsiteX3" fmla="*/ 2743200 w 2743200"/>
                <a:gd name="connsiteY3" fmla="*/ 832889 h 2445487"/>
                <a:gd name="connsiteX4" fmla="*/ 2601001 w 2743200"/>
                <a:gd name="connsiteY4" fmla="*/ 565445 h 2445487"/>
                <a:gd name="connsiteX5" fmla="*/ 2590637 w 2743200"/>
                <a:gd name="connsiteY5" fmla="*/ 559819 h 2445487"/>
                <a:gd name="connsiteX6" fmla="*/ 2030818 w 2743200"/>
                <a:gd name="connsiteY6" fmla="*/ 0 h 2445487"/>
                <a:gd name="connsiteX7" fmla="*/ 2030818 w 2743200"/>
                <a:gd name="connsiteY7" fmla="*/ 510362 h 2445487"/>
                <a:gd name="connsiteX8" fmla="*/ 322527 w 2743200"/>
                <a:gd name="connsiteY8" fmla="*/ 510362 h 2445487"/>
                <a:gd name="connsiteX9" fmla="*/ 0 w 2743200"/>
                <a:gd name="connsiteY9" fmla="*/ 832889 h 2445487"/>
                <a:gd name="connsiteX10" fmla="*/ 0 w 2743200"/>
                <a:gd name="connsiteY10" fmla="*/ 2122960 h 2445487"/>
                <a:gd name="connsiteX11" fmla="*/ 322527 w 2743200"/>
                <a:gd name="connsiteY11" fmla="*/ 2445487 h 24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200" h="2445487">
                  <a:moveTo>
                    <a:pt x="322527" y="2445487"/>
                  </a:moveTo>
                  <a:lnTo>
                    <a:pt x="2420673" y="2445487"/>
                  </a:lnTo>
                  <a:cubicBezTo>
                    <a:pt x="2598800" y="2445487"/>
                    <a:pt x="2743200" y="2301087"/>
                    <a:pt x="2743200" y="2122960"/>
                  </a:cubicBezTo>
                  <a:lnTo>
                    <a:pt x="2743200" y="832889"/>
                  </a:lnTo>
                  <a:cubicBezTo>
                    <a:pt x="2743200" y="721560"/>
                    <a:pt x="2686794" y="623405"/>
                    <a:pt x="2601001" y="565445"/>
                  </a:cubicBezTo>
                  <a:lnTo>
                    <a:pt x="2590637" y="559819"/>
                  </a:lnTo>
                  <a:lnTo>
                    <a:pt x="2030818" y="0"/>
                  </a:lnTo>
                  <a:lnTo>
                    <a:pt x="2030818" y="510362"/>
                  </a:lnTo>
                  <a:lnTo>
                    <a:pt x="322527" y="510362"/>
                  </a:lnTo>
                  <a:cubicBezTo>
                    <a:pt x="144400" y="510362"/>
                    <a:pt x="0" y="654762"/>
                    <a:pt x="0" y="832889"/>
                  </a:cubicBezTo>
                  <a:lnTo>
                    <a:pt x="0" y="2122960"/>
                  </a:lnTo>
                  <a:cubicBezTo>
                    <a:pt x="0" y="2301087"/>
                    <a:pt x="144400" y="2445487"/>
                    <a:pt x="322527" y="244548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0F5A5E6C-6750-4D45-8CFA-9229A5A5B993}"/>
                </a:ext>
              </a:extLst>
            </p:cNvPr>
            <p:cNvGrpSpPr/>
            <p:nvPr/>
          </p:nvGrpSpPr>
          <p:grpSpPr>
            <a:xfrm>
              <a:off x="1213363" y="4173724"/>
              <a:ext cx="2216238" cy="1567091"/>
              <a:chOff x="1887605" y="1034183"/>
              <a:chExt cx="2216238" cy="1567091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71E92E-059B-4387-B53E-D704ADA095C3}"/>
                  </a:ext>
                </a:extLst>
              </p:cNvPr>
              <p:cNvSpPr txBox="1"/>
              <p:nvPr/>
            </p:nvSpPr>
            <p:spPr>
              <a:xfrm>
                <a:off x="1887605" y="1034183"/>
                <a:ext cx="146363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ree Serif" panose="02000503040000020004" pitchFamily="2" charset="0"/>
                  </a:rPr>
                  <a:t>A</a:t>
                </a:r>
              </a:p>
            </p:txBody>
          </p:sp>
          <p:sp>
            <p:nvSpPr>
              <p:cNvPr id="21" name="Rectangle 3">
                <a:extLst>
                  <a:ext uri="{FF2B5EF4-FFF2-40B4-BE49-F238E27FC236}">
                    <a16:creationId xmlns:a16="http://schemas.microsoft.com/office/drawing/2014/main" id="{5BC35BC8-83A3-4366-B52E-79BA39D84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7605" y="1723405"/>
                <a:ext cx="2216238" cy="87786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QR</a:t>
                </a:r>
                <a:r>
                  <a:rPr lang="ko-KR" altLang="en-US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코드를 베끼면</a:t>
                </a:r>
                <a:r>
                  <a:rPr lang="en-US" altLang="ko-KR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  (</a:t>
                </a:r>
                <a:r>
                  <a:rPr lang="ko-KR" altLang="en-US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스크린샷</a:t>
                </a:r>
                <a:r>
                  <a:rPr lang="en-US" altLang="ko-KR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, </a:t>
                </a:r>
                <a:r>
                  <a:rPr lang="ko-KR" altLang="en-US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모눈종이</a:t>
                </a:r>
                <a:r>
                  <a:rPr lang="en-US" altLang="ko-KR" sz="2000" spc="-150" dirty="0">
                    <a:effectLst/>
                    <a:latin typeface="KoPub돋움체 Bold" panose="00000800000000000000" pitchFamily="2" charset="-127"/>
                    <a:ea typeface="KoPub돋움체 Bold" panose="00000800000000000000" pitchFamily="2" charset="-127"/>
                  </a:rPr>
                  <a:t>)</a:t>
                </a:r>
              </a:p>
            </p:txBody>
          </p:sp>
          <p:cxnSp>
            <p:nvCxnSpPr>
              <p:cNvPr id="22" name="Straight Connector 24">
                <a:extLst>
                  <a:ext uri="{FF2B5EF4-FFF2-40B4-BE49-F238E27FC236}">
                    <a16:creationId xmlns:a16="http://schemas.microsoft.com/office/drawing/2014/main" id="{8B1C4081-CC84-4395-83A2-0D9B4D22FE4D}"/>
                  </a:ext>
                </a:extLst>
              </p:cNvPr>
              <p:cNvCxnSpPr/>
              <p:nvPr/>
            </p:nvCxnSpPr>
            <p:spPr>
              <a:xfrm>
                <a:off x="1908872" y="1584252"/>
                <a:ext cx="2920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343</Words>
  <Application>Microsoft Office PowerPoint</Application>
  <PresentationFormat>화면 슬라이드 쇼(4:3)</PresentationFormat>
  <Paragraphs>87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Bree Serif</vt:lpstr>
      <vt:lpstr>HY목각파임B</vt:lpstr>
      <vt:lpstr>KoPub돋움체 Bold</vt:lpstr>
      <vt:lpstr>KoPub돋움체 Medium</vt:lpstr>
      <vt:lpstr>넥슨Lv2고딕 OTF</vt:lpstr>
      <vt:lpstr>넥슨Lv2고딕 OTF Medium</vt:lpstr>
      <vt:lpstr>휴먼편지체</vt:lpstr>
      <vt:lpstr>Arial</vt:lpstr>
      <vt:lpstr>Calibri</vt:lpstr>
      <vt:lpstr>Calibri Light</vt:lpstr>
      <vt:lpstr>Impact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이를 만족시킬 수 있는 시스템..?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관리자용 앱</vt:lpstr>
      <vt:lpstr>PowerPoint 프레젠테이션</vt:lpstr>
      <vt:lpstr>PowerPoint 프레젠테이션</vt:lpstr>
      <vt:lpstr>아두이노 미사용</vt:lpstr>
      <vt:lpstr>PowerPoint 프레젠테이션</vt:lpstr>
      <vt:lpstr>1 : N  반납기</vt:lpstr>
      <vt:lpstr>PowerPoint 프레젠테이션</vt:lpstr>
      <vt:lpstr>📃 자세한 내용은 깃북 참조 부탁드립니다!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박찬정</dc:creator>
  <cp:lastModifiedBy>박찬정</cp:lastModifiedBy>
  <cp:revision>1</cp:revision>
  <dcterms:created xsi:type="dcterms:W3CDTF">2020-11-02T05:31:29Z</dcterms:created>
  <dcterms:modified xsi:type="dcterms:W3CDTF">2020-11-02T05:35:31Z</dcterms:modified>
</cp:coreProperties>
</file>